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5" r:id="rId2"/>
    <p:sldId id="274" r:id="rId3"/>
    <p:sldId id="272" r:id="rId4"/>
    <p:sldId id="273" r:id="rId5"/>
    <p:sldId id="27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 slide" id="{2B2BA620-9780-4A2F-840A-E7C0A7263B23}">
          <p14:sldIdLst>
            <p14:sldId id="275"/>
          </p14:sldIdLst>
        </p14:section>
        <p14:section name="What is Youth Guarantee" id="{1969903B-4469-4E9B-B622-799FF3E3EC8A}">
          <p14:sldIdLst>
            <p14:sldId id="274"/>
          </p14:sldIdLst>
        </p14:section>
        <p14:section name="What is Rail Youth Promise" id="{FB5CE82B-D799-487D-90E1-388BA6583228}">
          <p14:sldIdLst>
            <p14:sldId id="272"/>
          </p14:sldIdLst>
        </p14:section>
        <p14:section name="Invitation for youth feedback" id="{A6E8A3DC-A04A-486E-969C-CC98765D715A}">
          <p14:sldIdLst>
            <p14:sldId id="273"/>
          </p14:sldIdLst>
        </p14:section>
        <p14:section name="Invitation to sign up" id="{34AD451B-E0EC-4429-8237-B61D6BA1421F}">
          <p14:sldIdLst>
            <p14:sldId id="27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4660"/>
  </p:normalViewPr>
  <p:slideViewPr>
    <p:cSldViewPr snapToGrid="0">
      <p:cViewPr>
        <p:scale>
          <a:sx n="66" d="100"/>
          <a:sy n="66" d="100"/>
        </p:scale>
        <p:origin x="592" y="1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067C1E-3144-8B4B-C71D-947C271D7E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5D8F47-DEF7-B6A1-4FE7-2138033EC7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6FF5BD-0900-5926-053D-738E22BB73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D39BA-F9EF-4CAC-BCE4-67AF7BDAAFFE}" type="datetimeFigureOut">
              <a:rPr lang="en-GB" smtClean="0"/>
              <a:t>15/06/2026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6B2F5C-2585-68FE-1F67-41F1CFAB3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AE4C5B-6C7E-1961-0D8A-639D70B69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57BDA-8DEB-4134-A293-023CD19DB4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9935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42F425-795F-E3E9-3F65-78072ED516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4211B3-8DA5-BDCD-3699-64609A72F4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65E0C9-9207-F436-8530-1FB8FE51D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D39BA-F9EF-4CAC-BCE4-67AF7BDAAFFE}" type="datetimeFigureOut">
              <a:rPr lang="en-GB" smtClean="0"/>
              <a:t>15/06/2026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A80470-F497-1C0A-E005-913329C8B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574C0A-9F21-66F3-9173-817C8A79A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57BDA-8DEB-4134-A293-023CD19DB4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6231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B9B65F3-D24B-3F96-62DD-45F745B80F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95BD41-0286-C090-5976-D668A8E26B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A2E431-80CC-469E-5B82-00238341C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D39BA-F9EF-4CAC-BCE4-67AF7BDAAFFE}" type="datetimeFigureOut">
              <a:rPr lang="en-GB" smtClean="0"/>
              <a:t>15/06/2026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581B00-4888-E4C9-9024-A63EE203ED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F4BCB5-1932-9F62-B495-451853447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57BDA-8DEB-4134-A293-023CD19DB4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7922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BF8FA3-DEAC-728E-6E8C-AC9B107BF4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E6FB5B-BB96-524D-1D70-4ADA577EB9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13272B-A897-24A4-7CE3-F261156D05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D39BA-F9EF-4CAC-BCE4-67AF7BDAAFFE}" type="datetimeFigureOut">
              <a:rPr lang="en-GB" smtClean="0"/>
              <a:t>15/06/2026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8F3BC1-9158-CA6F-D1AF-6A16EF138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AACA4A-3B89-ECFC-0000-FF93BA7CA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57BDA-8DEB-4134-A293-023CD19DB4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1893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D9698-8C87-F422-6CAD-377BF9DCE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3655B2-4DA7-5505-1376-A4940B96C5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5F1991-5484-027E-3E5E-E5CCBD094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D39BA-F9EF-4CAC-BCE4-67AF7BDAAFFE}" type="datetimeFigureOut">
              <a:rPr lang="en-GB" smtClean="0"/>
              <a:t>15/06/2026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8E7302-DE02-B51F-7073-3E9D50912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50EC98-B426-92E2-C4CF-F82673228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57BDA-8DEB-4134-A293-023CD19DB4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3129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4E663-3314-F387-D07C-8AC94CD1CB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732F4-7F75-54D8-1D9A-B383262F0E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63E965-657A-7E0A-EC8B-69FD82210B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816EF2-34B6-8B98-ACD0-3BAC67C3F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D39BA-F9EF-4CAC-BCE4-67AF7BDAAFFE}" type="datetimeFigureOut">
              <a:rPr lang="en-GB" smtClean="0"/>
              <a:t>15/06/2026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C2E34A-6426-CAA0-371C-ACC91CB09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ADCA33-A3DD-D1DE-52EF-2A5C67A28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57BDA-8DEB-4134-A293-023CD19DB4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5387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8BE53-0E89-FF31-7ADA-23AD808E4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E0A107-E857-47BB-9381-1E1DCA6961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1777A5-BBFC-78B1-2B75-9515CCCD2B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7959C8-F3C6-1DB1-82B8-E98AE659DB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C828E95-734C-FF83-FD2B-4C0CE376E6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AA7BF57-B68D-B4AC-1174-6B00AEEF7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D39BA-F9EF-4CAC-BCE4-67AF7BDAAFFE}" type="datetimeFigureOut">
              <a:rPr lang="en-GB" smtClean="0"/>
              <a:t>15/06/2026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A5B5F35-5345-1036-B483-F412E2CA2F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6364667-F909-445B-C97C-0F495E2C9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57BDA-8DEB-4134-A293-023CD19DB4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2855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BDC4F8-5D21-F84E-D551-EFE602074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BC129C-B42D-4FBE-FB9F-FC2AA6739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D39BA-F9EF-4CAC-BCE4-67AF7BDAAFFE}" type="datetimeFigureOut">
              <a:rPr lang="en-GB" smtClean="0"/>
              <a:t>15/06/2026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8E2440-C4CE-7717-1524-A03D6D947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5511D6-93EE-31C5-3D6B-2B2F7AC3D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57BDA-8DEB-4134-A293-023CD19DB4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0564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6D7804F-FD45-582F-ED64-70B824BDBF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D39BA-F9EF-4CAC-BCE4-67AF7BDAAFFE}" type="datetimeFigureOut">
              <a:rPr lang="en-GB" smtClean="0"/>
              <a:t>15/06/2026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D46B1D8-3659-7CA5-83CA-DAA9E024E8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5E61A7-AE8F-EA40-A899-E960E114B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57BDA-8DEB-4134-A293-023CD19DB4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2987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776705-8C35-EF66-DA31-28216CD9D2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4003C0-84DC-BFE7-8348-30E416C562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8142BF-B950-C5F4-1FE7-FBA8A797A8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51F678-AEEE-084C-1F91-0E48DA06D0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D39BA-F9EF-4CAC-BCE4-67AF7BDAAFFE}" type="datetimeFigureOut">
              <a:rPr lang="en-GB" smtClean="0"/>
              <a:t>15/06/2026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044A69-E59D-130D-653D-109899A0D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8B7E3D-9041-EE3C-78CF-23AA4343C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57BDA-8DEB-4134-A293-023CD19DB4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2678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8BBAB-FB0A-2DD2-7D7B-88064AD17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664C5D1-C742-ED34-78D0-297CB434A1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883470-9CDD-E9C6-3B4D-C82D18388D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336666-2C33-3D86-0E1A-1C48FC5BC2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D39BA-F9EF-4CAC-BCE4-67AF7BDAAFFE}" type="datetimeFigureOut">
              <a:rPr lang="en-GB" smtClean="0"/>
              <a:t>15/06/2026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93FEFC-FB1D-9CD2-54B4-A3DA0F277A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8DD42F-3F20-3A9B-9437-39415426D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57BDA-8DEB-4134-A293-023CD19DB4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8417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5EA2B26-9763-8B03-4EF6-0B6399F35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866033-2312-B07A-AF56-249F24B1BC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5BED22-37B9-B1D4-06A7-6689A5639F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6D39BA-F9EF-4CAC-BCE4-67AF7BDAAFFE}" type="datetimeFigureOut">
              <a:rPr lang="en-GB" smtClean="0"/>
              <a:t>15/06/2026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0F4F7D-5629-ADDE-7D0E-106EA66FC1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C0546A-F3BD-5202-9D94-92DE0D4B17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F457BDA-8DEB-4134-A293-023CD19DB4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6054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oster of a group of people&#10;&#10;AI-generated content may be incorrect.">
            <a:extLst>
              <a:ext uri="{FF2B5EF4-FFF2-40B4-BE49-F238E27FC236}">
                <a16:creationId xmlns:a16="http://schemas.microsoft.com/office/drawing/2014/main" id="{94B0E8BF-659A-970D-0E4F-953F97EF33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6" name="Content Placeholder 8" descr="A group of logos with text">
            <a:extLst>
              <a:ext uri="{FF2B5EF4-FFF2-40B4-BE49-F238E27FC236}">
                <a16:creationId xmlns:a16="http://schemas.microsoft.com/office/drawing/2014/main" id="{D09E9EBF-44FF-9F4E-F207-804998CA9E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42" t="51818" r="73695" b="22996"/>
          <a:stretch>
            <a:fillRect/>
          </a:stretch>
        </p:blipFill>
        <p:spPr>
          <a:xfrm>
            <a:off x="10451002" y="147484"/>
            <a:ext cx="1205150" cy="1258531"/>
          </a:xfrm>
          <a:prstGeom prst="flowChartConnector">
            <a:avLst/>
          </a:prstGeom>
        </p:spPr>
      </p:pic>
      <p:pic>
        <p:nvPicPr>
          <p:cNvPr id="7" name="Picture 6" descr="A poster of a group of people&#10;&#10;AI-generated content may be incorrect.">
            <a:extLst>
              <a:ext uri="{FF2B5EF4-FFF2-40B4-BE49-F238E27FC236}">
                <a16:creationId xmlns:a16="http://schemas.microsoft.com/office/drawing/2014/main" id="{33D79895-4E9E-72B1-E84A-1E74C23B86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016"/>
          <a:stretch>
            <a:fillRect/>
          </a:stretch>
        </p:blipFill>
        <p:spPr>
          <a:xfrm>
            <a:off x="6478" y="6379029"/>
            <a:ext cx="12185522" cy="47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0642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ED67B3-E189-3FE4-1C6A-5EF987A8A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oster of a company's information&#10;&#10;AI-generated content may be incorrect.">
            <a:extLst>
              <a:ext uri="{FF2B5EF4-FFF2-40B4-BE49-F238E27FC236}">
                <a16:creationId xmlns:a16="http://schemas.microsoft.com/office/drawing/2014/main" id="{AF0441A1-0D73-7163-D6F6-B0FEF1CE8E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155" y="0"/>
            <a:ext cx="11671690" cy="6568816"/>
          </a:xfrm>
          <a:prstGeom prst="rect">
            <a:avLst/>
          </a:prstGeom>
        </p:spPr>
      </p:pic>
      <p:pic>
        <p:nvPicPr>
          <p:cNvPr id="4" name="Picture 3" descr="A poster of a group of people&#10;&#10;AI-generated content may be incorrect.">
            <a:extLst>
              <a:ext uri="{FF2B5EF4-FFF2-40B4-BE49-F238E27FC236}">
                <a16:creationId xmlns:a16="http://schemas.microsoft.com/office/drawing/2014/main" id="{DBFE7D53-A9D0-0FA2-7611-78060E8AA7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016"/>
          <a:stretch>
            <a:fillRect/>
          </a:stretch>
        </p:blipFill>
        <p:spPr>
          <a:xfrm>
            <a:off x="6478" y="6379029"/>
            <a:ext cx="12185522" cy="47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2701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BC4CAF-0E2F-201A-007F-345C926D15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website&#10;&#10;AI-generated content may be incorrect.">
            <a:extLst>
              <a:ext uri="{FF2B5EF4-FFF2-40B4-BE49-F238E27FC236}">
                <a16:creationId xmlns:a16="http://schemas.microsoft.com/office/drawing/2014/main" id="{16305ED1-B855-D04C-6A97-5D30D1B418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3" name="Picture 2" descr="A poster of a group of people&#10;&#10;AI-generated content may be incorrect.">
            <a:extLst>
              <a:ext uri="{FF2B5EF4-FFF2-40B4-BE49-F238E27FC236}">
                <a16:creationId xmlns:a16="http://schemas.microsoft.com/office/drawing/2014/main" id="{E4B4BA84-922A-E9A6-6738-821591ED94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4" name="Content Placeholder 8" descr="A group of logos with text">
            <a:extLst>
              <a:ext uri="{FF2B5EF4-FFF2-40B4-BE49-F238E27FC236}">
                <a16:creationId xmlns:a16="http://schemas.microsoft.com/office/drawing/2014/main" id="{E53C3ED2-1458-01EC-8621-5492C29C7D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42" t="51818" r="73695" b="22996"/>
          <a:stretch>
            <a:fillRect/>
          </a:stretch>
        </p:blipFill>
        <p:spPr>
          <a:xfrm>
            <a:off x="1189736" y="68868"/>
            <a:ext cx="2092960" cy="2185666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41991037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F7872C-C8D4-211A-597E-42991847ED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oster of a group of people&#10;&#10;AI-generated content may be incorrect.">
            <a:extLst>
              <a:ext uri="{FF2B5EF4-FFF2-40B4-BE49-F238E27FC236}">
                <a16:creationId xmlns:a16="http://schemas.microsoft.com/office/drawing/2014/main" id="{FF39A9FC-8536-7CC7-1F27-52F8C78741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189" y="0"/>
            <a:ext cx="11461622" cy="6450590"/>
          </a:xfrm>
          <a:prstGeom prst="rect">
            <a:avLst/>
          </a:prstGeom>
        </p:spPr>
      </p:pic>
      <p:pic>
        <p:nvPicPr>
          <p:cNvPr id="2" name="Picture 1" descr="A poster of a group of people&#10;&#10;AI-generated content may be incorrect.">
            <a:extLst>
              <a:ext uri="{FF2B5EF4-FFF2-40B4-BE49-F238E27FC236}">
                <a16:creationId xmlns:a16="http://schemas.microsoft.com/office/drawing/2014/main" id="{0CB18DB6-EF22-3ECB-FE23-CD67D77FC9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016"/>
          <a:stretch>
            <a:fillRect/>
          </a:stretch>
        </p:blipFill>
        <p:spPr>
          <a:xfrm>
            <a:off x="6478" y="6379029"/>
            <a:ext cx="12185522" cy="47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9784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screenshot of a website&#10;&#10;AI-generated content may be incorrect.">
            <a:extLst>
              <a:ext uri="{FF2B5EF4-FFF2-40B4-BE49-F238E27FC236}">
                <a16:creationId xmlns:a16="http://schemas.microsoft.com/office/drawing/2014/main" id="{655B5CA2-1531-04FC-756F-833529CF48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06"/>
          <a:stretch>
            <a:fillRect/>
          </a:stretch>
        </p:blipFill>
        <p:spPr>
          <a:xfrm>
            <a:off x="44530" y="642"/>
            <a:ext cx="12102174" cy="6378173"/>
          </a:xfrm>
          <a:prstGeom prst="rect">
            <a:avLst/>
          </a:prstGeom>
        </p:spPr>
      </p:pic>
      <p:pic>
        <p:nvPicPr>
          <p:cNvPr id="2" name="Picture 1" descr="A poster of a group of people&#10;&#10;AI-generated content may be incorrect.">
            <a:extLst>
              <a:ext uri="{FF2B5EF4-FFF2-40B4-BE49-F238E27FC236}">
                <a16:creationId xmlns:a16="http://schemas.microsoft.com/office/drawing/2014/main" id="{F04893F9-C008-BD9B-01CD-0C6370263B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016"/>
          <a:stretch>
            <a:fillRect/>
          </a:stretch>
        </p:blipFill>
        <p:spPr>
          <a:xfrm>
            <a:off x="6478" y="6379029"/>
            <a:ext cx="12185522" cy="47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83815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13758</TotalTime>
  <Words>0</Words>
  <Application>Microsoft Office PowerPoint</Application>
  <PresentationFormat>Widescreen</PresentationFormat>
  <Paragraphs>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Odis Palmer</dc:creator>
  <cp:lastModifiedBy>Odis Palmer</cp:lastModifiedBy>
  <cp:revision>4</cp:revision>
  <dcterms:created xsi:type="dcterms:W3CDTF">2026-06-02T09:28:35Z</dcterms:created>
  <dcterms:modified xsi:type="dcterms:W3CDTF">2026-06-15T16:18:18Z</dcterms:modified>
</cp:coreProperties>
</file>